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1" autoAdjust="0"/>
    <p:restoredTop sz="99470" autoAdjust="0"/>
  </p:normalViewPr>
  <p:slideViewPr>
    <p:cSldViewPr>
      <p:cViewPr varScale="1">
        <p:scale>
          <a:sx n="66" d="100"/>
          <a:sy n="66" d="100"/>
        </p:scale>
        <p:origin x="18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businessmodelgeneration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/>
                        <a:t>           Key</a:t>
                      </a:r>
                      <a:r>
                        <a:rPr lang="en-AU" sz="1200" b="1" baseline="0" dirty="0"/>
                        <a:t> Partners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Key Activities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Customer </a:t>
                      </a:r>
                    </a:p>
                    <a:p>
                      <a:r>
                        <a:rPr lang="en-AU" sz="1200" b="1" dirty="0"/>
                        <a:t>         Relationships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/>
                        <a:t>      Customer Segments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    Key Resources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    Channels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/>
                        <a:t>              Cost Structure</a:t>
                      </a:r>
                      <a:endParaRPr lang="en-AU" sz="1200" b="0" baseline="0">
                        <a:latin typeface="Comic Sans MS" pitchFamily="66" charset="0"/>
                      </a:endParaRPr>
                    </a:p>
                    <a:p>
                      <a:endParaRPr lang="en-AU" sz="1200" b="0" baseline="0">
                        <a:latin typeface="Comic Sans MS" pitchFamily="66" charset="0"/>
                      </a:endParaRPr>
                    </a:p>
                    <a:p>
                      <a:endParaRPr lang="en-AU" sz="1200" b="0" baseline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/>
                        <a:t>           Revenue Streams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/>
                        <a:t>       Social &amp; Environmental</a:t>
                      </a:r>
                      <a:r>
                        <a:rPr lang="en-AU" sz="1200" b="1" baseline="0" dirty="0"/>
                        <a:t> Cost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/>
                        <a:t>            Social &amp; Environmental</a:t>
                      </a:r>
                      <a:r>
                        <a:rPr lang="en-AU" sz="1200" b="1" baseline="0"/>
                        <a:t> Benefit</a:t>
                      </a:r>
                      <a:endParaRPr lang="en-AU" sz="1200" b="0" baseline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hlinkClick r:id="rId13"/>
                        </a:rPr>
                        <a:t>http://www.businessmodelgeneration.com</a:t>
                      </a:r>
                      <a:endParaRPr lang="en-AU" sz="700" dirty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Group 247"/>
          <p:cNvGrpSpPr/>
          <p:nvPr/>
        </p:nvGrpSpPr>
        <p:grpSpPr>
          <a:xfrm>
            <a:off x="3810000" y="18288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>
                  <a:latin typeface="Bradley Hand ITC" pitchFamily="66" charset="0"/>
                </a:rPr>
                <a:t>Double click on the post-it to edit. Recolour it using the picture format tools.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Comic Sans MS</vt:lpstr>
      <vt:lpstr>Office Theme</vt:lpstr>
      <vt:lpstr>Business Model Canvas - 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carolyn usinger</cp:lastModifiedBy>
  <cp:revision>46</cp:revision>
  <dcterms:created xsi:type="dcterms:W3CDTF">2011-03-15T01:24:59Z</dcterms:created>
  <dcterms:modified xsi:type="dcterms:W3CDTF">2018-12-07T01:52:51Z</dcterms:modified>
</cp:coreProperties>
</file>