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862C"/>
    <a:srgbClr val="EA551A"/>
    <a:srgbClr val="EC6934"/>
    <a:srgbClr val="BEDD79"/>
    <a:srgbClr val="FBB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3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0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90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5181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63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64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54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0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9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6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6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8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1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6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0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5CE44-45E7-47E4-B19A-39DE828EF14F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3C206-B8E7-413C-BC24-2740349D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81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896" y="540004"/>
            <a:ext cx="5772150" cy="554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24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57141" cy="303158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039752"/>
              </p:ext>
            </p:extLst>
          </p:nvPr>
        </p:nvGraphicFramePr>
        <p:xfrm>
          <a:off x="5468293" y="2874389"/>
          <a:ext cx="5243969" cy="334411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5243969"/>
              </a:tblGrid>
              <a:tr h="64552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Strengths</a:t>
                      </a:r>
                      <a:endParaRPr lang="en-US" sz="4400" dirty="0"/>
                    </a:p>
                  </a:txBody>
                  <a:tcPr/>
                </a:tc>
              </a:tr>
              <a:tr h="645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5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5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5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65817" y="2227152"/>
            <a:ext cx="6446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do your CUSTOMERS think are your greatest strengths?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506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57141" cy="303158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928042"/>
              </p:ext>
            </p:extLst>
          </p:nvPr>
        </p:nvGraphicFramePr>
        <p:xfrm>
          <a:off x="5060886" y="873574"/>
          <a:ext cx="5649363" cy="5280703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5649363"/>
              </a:tblGrid>
              <a:tr h="64552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Weaknesses</a:t>
                      </a:r>
                      <a:endParaRPr lang="en-US" sz="4400" dirty="0"/>
                    </a:p>
                  </a:txBody>
                  <a:tcPr/>
                </a:tc>
              </a:tr>
              <a:tr h="645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5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BB961"/>
                    </a:solidFill>
                  </a:tcPr>
                </a:tc>
              </a:tr>
              <a:tr h="645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7862C"/>
                    </a:solidFill>
                  </a:tcPr>
                </a:tc>
              </a:tr>
              <a:tr h="645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BB961"/>
                    </a:solidFill>
                  </a:tcPr>
                </a:tc>
              </a:tr>
              <a:tr h="645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7862C"/>
                    </a:solidFill>
                  </a:tcPr>
                </a:tc>
              </a:tr>
              <a:tr h="645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BB961"/>
                    </a:solidFill>
                  </a:tcPr>
                </a:tc>
              </a:tr>
              <a:tr h="645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C7862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3266" y="307818"/>
            <a:ext cx="6536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Compared with your competitors…what are your weaknesses?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190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57141" cy="303158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70918"/>
              </p:ext>
            </p:extLst>
          </p:nvPr>
        </p:nvGraphicFramePr>
        <p:xfrm>
          <a:off x="5875700" y="2774801"/>
          <a:ext cx="4836562" cy="3446808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4836562"/>
              </a:tblGrid>
              <a:tr h="864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/>
                        <a:t>Opportunities</a:t>
                      </a:r>
                    </a:p>
                  </a:txBody>
                  <a:tcPr/>
                </a:tc>
              </a:tr>
              <a:tr h="645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5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EDD79"/>
                    </a:solidFill>
                  </a:tcPr>
                </a:tc>
              </a:tr>
              <a:tr h="645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5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EDD79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21557" y="1955549"/>
            <a:ext cx="679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are opportunities that that your competitors may not have?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4327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57141" cy="303158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291379"/>
              </p:ext>
            </p:extLst>
          </p:nvPr>
        </p:nvGraphicFramePr>
        <p:xfrm>
          <a:off x="5875700" y="2874389"/>
          <a:ext cx="4836562" cy="3344116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4836562"/>
              </a:tblGrid>
              <a:tr h="64552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Threats</a:t>
                      </a:r>
                      <a:endParaRPr lang="en-US" sz="4400" dirty="0"/>
                    </a:p>
                  </a:txBody>
                  <a:tcPr/>
                </a:tc>
              </a:tr>
              <a:tr h="645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5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C6934"/>
                    </a:solidFill>
                  </a:tcPr>
                </a:tc>
              </a:tr>
              <a:tr h="645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5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C6934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75700" y="2073244"/>
            <a:ext cx="4802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are the biggest threats to your success?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9770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</TotalTime>
  <Words>42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usinger</dc:creator>
  <cp:lastModifiedBy>carolyn usinger</cp:lastModifiedBy>
  <cp:revision>10</cp:revision>
  <dcterms:created xsi:type="dcterms:W3CDTF">2016-07-11T05:41:49Z</dcterms:created>
  <dcterms:modified xsi:type="dcterms:W3CDTF">2016-07-11T05:58:35Z</dcterms:modified>
</cp:coreProperties>
</file>