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7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1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1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1929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2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59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32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05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6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8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26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014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6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314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5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32EBA-1275-461C-A879-61725CBE7A0D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AC81A-26B0-4DBA-9051-416BD0880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49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  <p:sldLayoutId id="2147483952" r:id="rId14"/>
    <p:sldLayoutId id="2147483953" r:id="rId15"/>
    <p:sldLayoutId id="2147483954" r:id="rId16"/>
    <p:sldLayoutId id="214748395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878741"/>
              </p:ext>
            </p:extLst>
          </p:nvPr>
        </p:nvGraphicFramePr>
        <p:xfrm>
          <a:off x="380244" y="964256"/>
          <a:ext cx="11171980" cy="558623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61997"/>
                <a:gridCol w="1861997"/>
                <a:gridCol w="1861997"/>
                <a:gridCol w="1861997"/>
                <a:gridCol w="1954174"/>
                <a:gridCol w="176981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1" dirty="0" smtClean="0"/>
                        <a:t>Political</a:t>
                      </a:r>
                      <a:endParaRPr lang="zh-CN" altLang="en-US" sz="15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1" dirty="0" smtClean="0"/>
                        <a:t>Economic</a:t>
                      </a:r>
                      <a:endParaRPr lang="zh-CN" altLang="en-US" sz="15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1" dirty="0" smtClean="0"/>
                        <a:t>Social</a:t>
                      </a:r>
                      <a:endParaRPr lang="zh-CN" altLang="en-US" sz="15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1" dirty="0" smtClean="0">
                          <a:solidFill>
                            <a:schemeClr val="tx1"/>
                          </a:solidFill>
                        </a:rPr>
                        <a:t>Technological</a:t>
                      </a:r>
                      <a:endParaRPr lang="zh-CN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1" dirty="0" smtClean="0"/>
                        <a:t>Environmental</a:t>
                      </a:r>
                      <a:endParaRPr lang="zh-CN" altLang="en-US" sz="15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1" dirty="0" smtClean="0"/>
                        <a:t>Legal</a:t>
                      </a:r>
                      <a:endParaRPr lang="zh-CN" altLang="en-US" sz="15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26619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US" altLang="zh-CN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zh-CN" altLang="en-US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zh-CN" altLang="en-US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zh-CN" altLang="en-US" dirty="0"/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80244" y="153909"/>
            <a:ext cx="11005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chemeClr val="bg2"/>
                </a:solidFill>
              </a:rPr>
              <a:t>What’s </a:t>
            </a:r>
            <a:r>
              <a:rPr lang="en-US" altLang="zh-CN" sz="2000" b="1" i="1" dirty="0" smtClean="0">
                <a:solidFill>
                  <a:schemeClr val="bg2"/>
                </a:solidFill>
              </a:rPr>
              <a:t>going to hit you (or benefit you) from the outside?</a:t>
            </a:r>
          </a:p>
          <a:p>
            <a:pPr algn="ctr"/>
            <a:r>
              <a:rPr lang="en-US" altLang="zh-CN" sz="1600" dirty="0" smtClean="0">
                <a:solidFill>
                  <a:schemeClr val="bg2"/>
                </a:solidFill>
              </a:rPr>
              <a:t>The </a:t>
            </a:r>
            <a:r>
              <a:rPr lang="en-US" altLang="zh-CN" sz="1600" b="1" dirty="0" smtClean="0">
                <a:solidFill>
                  <a:schemeClr val="bg2"/>
                </a:solidFill>
              </a:rPr>
              <a:t>PESTEL </a:t>
            </a:r>
            <a:r>
              <a:rPr lang="en-US" altLang="zh-CN" sz="1600" b="1" dirty="0" smtClean="0">
                <a:solidFill>
                  <a:schemeClr val="bg2"/>
                </a:solidFill>
              </a:rPr>
              <a:t>model </a:t>
            </a:r>
            <a:r>
              <a:rPr lang="en-US" altLang="zh-CN" sz="1600" dirty="0" smtClean="0">
                <a:solidFill>
                  <a:schemeClr val="bg2"/>
                </a:solidFill>
              </a:rPr>
              <a:t>identifies external/ environmental factors impacting </a:t>
            </a:r>
            <a:r>
              <a:rPr lang="en-US" altLang="zh-CN" sz="1600" dirty="0" smtClean="0">
                <a:solidFill>
                  <a:schemeClr val="bg2"/>
                </a:solidFill>
              </a:rPr>
              <a:t>your business.</a:t>
            </a:r>
            <a:endParaRPr lang="zh-CN" altLang="en-US" sz="1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31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103</TotalTime>
  <Words>32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Bookman Old Style</vt:lpstr>
      <vt:lpstr>Rockwell</vt:lpstr>
      <vt:lpstr>Damask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usinger</dc:creator>
  <cp:lastModifiedBy>carolyn usinger</cp:lastModifiedBy>
  <cp:revision>8</cp:revision>
  <dcterms:created xsi:type="dcterms:W3CDTF">2016-07-11T03:55:05Z</dcterms:created>
  <dcterms:modified xsi:type="dcterms:W3CDTF">2016-07-11T05:38:17Z</dcterms:modified>
</cp:coreProperties>
</file>